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2" r:id="rId1"/>
  </p:sldMasterIdLst>
  <p:notesMasterIdLst>
    <p:notesMasterId r:id="rId4"/>
  </p:notesMasterIdLst>
  <p:handoutMasterIdLst>
    <p:handoutMasterId r:id="rId5"/>
  </p:handoutMasterIdLst>
  <p:sldIdLst>
    <p:sldId id="441" r:id="rId2"/>
    <p:sldId id="452" r:id="rId3"/>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FF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9253" autoAdjust="0"/>
  </p:normalViewPr>
  <p:slideViewPr>
    <p:cSldViewPr>
      <p:cViewPr varScale="1">
        <p:scale>
          <a:sx n="68" d="100"/>
          <a:sy n="68" d="100"/>
        </p:scale>
        <p:origin x="1128"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0" d="100"/>
          <a:sy n="70" d="100"/>
        </p:scale>
        <p:origin x="-2814" y="-102"/>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850837" y="0"/>
            <a:ext cx="2945659" cy="496332"/>
          </a:xfrm>
          <a:prstGeom prst="rect">
            <a:avLst/>
          </a:prstGeom>
        </p:spPr>
        <p:txBody>
          <a:bodyPr vert="horz" lIns="91440" tIns="45720" rIns="91440" bIns="45720" rtlCol="0"/>
          <a:lstStyle>
            <a:lvl1pPr algn="r">
              <a:defRPr sz="1200">
                <a:latin typeface="Arial" charset="0"/>
              </a:defRPr>
            </a:lvl1pPr>
          </a:lstStyle>
          <a:p>
            <a:pPr>
              <a:defRPr/>
            </a:pPr>
            <a:fld id="{4A702D97-3E90-4E8E-9BAE-F576EBEE00BD}" type="datetimeFigureOut">
              <a:rPr lang="en-US"/>
              <a:pPr>
                <a:defRPr/>
              </a:pPr>
              <a:t>1/12/2023</a:t>
            </a:fld>
            <a:endParaRPr lang="en-US"/>
          </a:p>
        </p:txBody>
      </p:sp>
      <p:sp>
        <p:nvSpPr>
          <p:cNvPr id="4" name="Footer Placeholder 3"/>
          <p:cNvSpPr>
            <a:spLocks noGrp="1"/>
          </p:cNvSpPr>
          <p:nvPr>
            <p:ph type="ftr" sz="quarter" idx="2"/>
          </p:nvPr>
        </p:nvSpPr>
        <p:spPr>
          <a:xfrm>
            <a:off x="1" y="9428009"/>
            <a:ext cx="2945659" cy="496332"/>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850837" y="9428009"/>
            <a:ext cx="2945659" cy="496332"/>
          </a:xfrm>
          <a:prstGeom prst="rect">
            <a:avLst/>
          </a:prstGeom>
        </p:spPr>
        <p:txBody>
          <a:bodyPr vert="horz" lIns="91440" tIns="45720" rIns="91440" bIns="45720" rtlCol="0" anchor="b"/>
          <a:lstStyle>
            <a:lvl1pPr algn="r">
              <a:defRPr sz="1200">
                <a:latin typeface="Arial" charset="0"/>
              </a:defRPr>
            </a:lvl1pPr>
          </a:lstStyle>
          <a:p>
            <a:pPr>
              <a:defRPr/>
            </a:pPr>
            <a:fld id="{BE5F7FC1-7E51-4412-AFBB-AAB54C775CAA}" type="slidenum">
              <a:rPr lang="en-US"/>
              <a:pPr>
                <a:defRPr/>
              </a:pPr>
              <a:t>‹Nr.›</a:t>
            </a:fld>
            <a:endParaRPr lang="en-US"/>
          </a:p>
        </p:txBody>
      </p:sp>
    </p:spTree>
    <p:extLst>
      <p:ext uri="{BB962C8B-B14F-4D97-AF65-F5344CB8AC3E}">
        <p14:creationId xmlns:p14="http://schemas.microsoft.com/office/powerpoint/2010/main" val="15527958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1"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defRPr>
            </a:lvl1pPr>
          </a:lstStyle>
          <a:p>
            <a:pPr>
              <a:defRPr/>
            </a:pPr>
            <a:endParaRPr lang="en-US"/>
          </a:p>
        </p:txBody>
      </p:sp>
      <p:sp>
        <p:nvSpPr>
          <p:cNvPr id="80899" name="Rectangle 3"/>
          <p:cNvSpPr>
            <a:spLocks noGrp="1" noChangeArrowheads="1"/>
          </p:cNvSpPr>
          <p:nvPr>
            <p:ph type="dt" idx="1"/>
          </p:nvPr>
        </p:nvSpPr>
        <p:spPr bwMode="auto">
          <a:xfrm>
            <a:off x="3850837"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defRPr>
            </a:lvl1pPr>
          </a:lstStyle>
          <a:p>
            <a:pPr>
              <a:defRPr/>
            </a:pPr>
            <a:fld id="{3DBD37D8-0174-4EFD-B48D-B4740EBA2935}" type="datetimeFigureOut">
              <a:rPr lang="en-US"/>
              <a:pPr>
                <a:defRPr/>
              </a:pPr>
              <a:t>1/12/2023</a:t>
            </a:fld>
            <a:endParaRPr lang="en-US"/>
          </a:p>
        </p:txBody>
      </p:sp>
      <p:sp>
        <p:nvSpPr>
          <p:cNvPr id="4710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901" name="Rectangle 5"/>
          <p:cNvSpPr>
            <a:spLocks noGrp="1" noChangeArrowheads="1"/>
          </p:cNvSpPr>
          <p:nvPr>
            <p:ph type="body" sz="quarter" idx="3"/>
          </p:nvPr>
        </p:nvSpPr>
        <p:spPr bwMode="auto">
          <a:xfrm>
            <a:off x="679768" y="4715154"/>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0902" name="Rectangle 6"/>
          <p:cNvSpPr>
            <a:spLocks noGrp="1" noChangeArrowheads="1"/>
          </p:cNvSpPr>
          <p:nvPr>
            <p:ph type="ftr" sz="quarter" idx="4"/>
          </p:nvPr>
        </p:nvSpPr>
        <p:spPr bwMode="auto">
          <a:xfrm>
            <a:off x="1" y="9428009"/>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defRPr>
            </a:lvl1pPr>
          </a:lstStyle>
          <a:p>
            <a:pPr>
              <a:defRPr/>
            </a:pPr>
            <a:endParaRPr lang="en-US"/>
          </a:p>
        </p:txBody>
      </p:sp>
      <p:sp>
        <p:nvSpPr>
          <p:cNvPr id="80903" name="Rectangle 7"/>
          <p:cNvSpPr>
            <a:spLocks noGrp="1" noChangeArrowheads="1"/>
          </p:cNvSpPr>
          <p:nvPr>
            <p:ph type="sldNum" sz="quarter" idx="5"/>
          </p:nvPr>
        </p:nvSpPr>
        <p:spPr bwMode="auto">
          <a:xfrm>
            <a:off x="3850837" y="9428009"/>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charset="0"/>
              </a:defRPr>
            </a:lvl1pPr>
          </a:lstStyle>
          <a:p>
            <a:pPr>
              <a:defRPr/>
            </a:pPr>
            <a:fld id="{70E9E09B-215F-44B2-A90F-B086A970FF9D}" type="slidenum">
              <a:rPr lang="en-US"/>
              <a:pPr>
                <a:defRPr/>
              </a:pPr>
              <a:t>‹Nr.›</a:t>
            </a:fld>
            <a:endParaRPr lang="en-US"/>
          </a:p>
        </p:txBody>
      </p:sp>
    </p:spTree>
    <p:extLst>
      <p:ext uri="{BB962C8B-B14F-4D97-AF65-F5344CB8AC3E}">
        <p14:creationId xmlns:p14="http://schemas.microsoft.com/office/powerpoint/2010/main" val="16993076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0E9E09B-215F-44B2-A90F-B086A970FF9D}" type="slidenum">
              <a:rPr lang="en-US" smtClean="0"/>
              <a:pPr>
                <a:defRPr/>
              </a:pPr>
              <a:t>1</a:t>
            </a:fld>
            <a:endParaRPr lang="en-US"/>
          </a:p>
        </p:txBody>
      </p:sp>
    </p:spTree>
    <p:extLst>
      <p:ext uri="{BB962C8B-B14F-4D97-AF65-F5344CB8AC3E}">
        <p14:creationId xmlns:p14="http://schemas.microsoft.com/office/powerpoint/2010/main" val="10648714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4" name="Picture 23">
            <a:extLst>
              <a:ext uri="{FF2B5EF4-FFF2-40B4-BE49-F238E27FC236}">
                <a16:creationId xmlns:a16="http://schemas.microsoft.com/office/drawing/2014/main" id="{CF62D4EA-956C-4850-B3B1-680BEEDC763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9404"/>
            <a:ext cx="9144000" cy="914400"/>
          </a:xfrm>
          <a:prstGeom prst="rect">
            <a:avLst/>
          </a:prstGeom>
        </p:spPr>
      </p:pic>
      <p:sp>
        <p:nvSpPr>
          <p:cNvPr id="2" name="Title 1"/>
          <p:cNvSpPr>
            <a:spLocks noGrp="1"/>
          </p:cNvSpPr>
          <p:nvPr>
            <p:ph type="ctrTitle"/>
          </p:nvPr>
        </p:nvSpPr>
        <p:spPr>
          <a:xfrm>
            <a:off x="1219200" y="1730381"/>
            <a:ext cx="7350585" cy="1546219"/>
          </a:xfrm>
        </p:spPr>
        <p:txBody>
          <a:bodyPr>
            <a:normAutofit/>
          </a:bodyPr>
          <a:lstStyle>
            <a:lvl1pPr>
              <a:defRPr sz="3600" b="1">
                <a:solidFill>
                  <a:schemeClr val="tx2">
                    <a:lumMod val="50000"/>
                  </a:schemeClr>
                </a:solidFill>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3" name="Subtitle 2"/>
          <p:cNvSpPr>
            <a:spLocks noGrp="1"/>
          </p:cNvSpPr>
          <p:nvPr>
            <p:ph type="subTitle" idx="1"/>
          </p:nvPr>
        </p:nvSpPr>
        <p:spPr>
          <a:xfrm>
            <a:off x="1219199" y="3668935"/>
            <a:ext cx="7350585" cy="1817465"/>
          </a:xfrm>
        </p:spPr>
        <p:txBody>
          <a:bodyPr>
            <a:normAutofit/>
          </a:bodyPr>
          <a:lstStyle>
            <a:lvl1pPr marL="0" indent="0" algn="ctr">
              <a:buNone/>
              <a:defRPr sz="2400">
                <a:solidFill>
                  <a:schemeClr val="tx1">
                    <a:tint val="75000"/>
                  </a:schemeClr>
                </a:solidFill>
                <a:latin typeface="Times New Roman" panose="02020603050405020304" pitchFamily="18" charset="0"/>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914400" y="6359966"/>
            <a:ext cx="1524000" cy="365125"/>
          </a:xfrm>
        </p:spPr>
        <p:txBody>
          <a:bodyPr/>
          <a:lstStyle>
            <a:lvl1pPr>
              <a:defRPr>
                <a:latin typeface="Times New Roman" panose="02020603050405020304" pitchFamily="18" charset="0"/>
                <a:cs typeface="Times New Roman" panose="02020603050405020304" pitchFamily="18" charset="0"/>
              </a:defRPr>
            </a:lvl1pPr>
          </a:lstStyle>
          <a:p>
            <a:pPr>
              <a:defRPr/>
            </a:pPr>
            <a:endParaRPr lang="en-US" dirty="0"/>
          </a:p>
        </p:txBody>
      </p:sp>
      <p:sp>
        <p:nvSpPr>
          <p:cNvPr id="7" name="Rectangle 4"/>
          <p:cNvSpPr>
            <a:spLocks noChangeArrowheads="1"/>
          </p:cNvSpPr>
          <p:nvPr userDrawn="1"/>
        </p:nvSpPr>
        <p:spPr bwMode="auto">
          <a:xfrm>
            <a:off x="2895600" y="6227058"/>
            <a:ext cx="6041834" cy="630942"/>
          </a:xfrm>
          <a:prstGeom prst="rect">
            <a:avLst/>
          </a:prstGeom>
          <a:noFill/>
          <a:ln w="9525">
            <a:noFill/>
            <a:miter lim="800000"/>
            <a:headEnd/>
            <a:tailEnd/>
          </a:ln>
          <a:effectLst/>
        </p:spPr>
        <p:txBody>
          <a:bodyPr wrap="square">
            <a:spAutoFit/>
          </a:bodyPr>
          <a:lstStyle/>
          <a:p>
            <a:pPr algn="r">
              <a:spcBef>
                <a:spcPts val="0"/>
              </a:spcBef>
              <a:defRPr/>
            </a:pPr>
            <a:r>
              <a:rPr lang="en-US" sz="1100" b="1" dirty="0">
                <a:solidFill>
                  <a:schemeClr val="tx2">
                    <a:lumMod val="50000"/>
                  </a:schemeClr>
                </a:solidFill>
                <a:latin typeface="Times New Roman" panose="02020603050405020304" pitchFamily="18" charset="0"/>
                <a:cs typeface="Times New Roman" panose="02020603050405020304" pitchFamily="18" charset="0"/>
              </a:rPr>
              <a:t>© URGENT</a:t>
            </a:r>
          </a:p>
          <a:p>
            <a:pPr algn="r"/>
            <a:r>
              <a:rPr lang="en-US" sz="800" dirty="0">
                <a:latin typeface="Times New Roman" panose="02020603050405020304" pitchFamily="18" charset="0"/>
                <a:cs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p>
          <a:p>
            <a:pPr algn="r"/>
            <a:endParaRPr lang="en-US" sz="800" dirty="0">
              <a:latin typeface="Times New Roman" panose="02020603050405020304" pitchFamily="18" charset="0"/>
              <a:cs typeface="Times New Roman" panose="02020603050405020304" pitchFamily="18" charset="0"/>
            </a:endParaRPr>
          </a:p>
        </p:txBody>
      </p:sp>
      <p:cxnSp>
        <p:nvCxnSpPr>
          <p:cNvPr id="9" name="Straight Connector 8"/>
          <p:cNvCxnSpPr>
            <a:cxnSpLocks/>
          </p:cNvCxnSpPr>
          <p:nvPr userDrawn="1"/>
        </p:nvCxnSpPr>
        <p:spPr>
          <a:xfrm>
            <a:off x="838200" y="6172200"/>
            <a:ext cx="8305800" cy="0"/>
          </a:xfrm>
          <a:prstGeom prst="line">
            <a:avLst/>
          </a:prstGeom>
          <a:ln w="25400">
            <a:solidFill>
              <a:srgbClr val="A2FFD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6" name="Grafik 5">
            <a:extLst>
              <a:ext uri="{FF2B5EF4-FFF2-40B4-BE49-F238E27FC236}">
                <a16:creationId xmlns:a16="http://schemas.microsoft.com/office/drawing/2014/main" id="{2457AB3D-AA0D-43D7-AF98-EF2800037DF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070" y="-29404"/>
            <a:ext cx="914400" cy="6917221"/>
          </a:xfrm>
          <a:prstGeom prst="rect">
            <a:avLst/>
          </a:prstGeom>
        </p:spPr>
      </p:pic>
    </p:spTree>
    <p:extLst>
      <p:ext uri="{BB962C8B-B14F-4D97-AF65-F5344CB8AC3E}">
        <p14:creationId xmlns:p14="http://schemas.microsoft.com/office/powerpoint/2010/main" val="288695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609600"/>
          </a:xfrm>
        </p:spPr>
        <p:txBody>
          <a:bodyPr>
            <a:normAutofit/>
          </a:bodyPr>
          <a:lstStyle>
            <a:lvl1pPr algn="l">
              <a:defRPr sz="2400" b="1">
                <a:solidFill>
                  <a:schemeClr val="tx2">
                    <a:lumMod val="50000"/>
                  </a:schemeClr>
                </a:solidFill>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3" name="Content Placeholder 2"/>
          <p:cNvSpPr>
            <a:spLocks noGrp="1"/>
          </p:cNvSpPr>
          <p:nvPr>
            <p:ph idx="1"/>
          </p:nvPr>
        </p:nvSpPr>
        <p:spPr>
          <a:xfrm>
            <a:off x="1143000" y="990600"/>
            <a:ext cx="7772400" cy="5144895"/>
          </a:xfrm>
        </p:spPr>
        <p:txBody>
          <a:bodyPr>
            <a:normAutofit/>
          </a:bodyPr>
          <a:lstStyle>
            <a:lvl1pPr marL="0" indent="0">
              <a:buNone/>
              <a:defRPr sz="2400">
                <a:solidFill>
                  <a:schemeClr val="tx2">
                    <a:lumMod val="50000"/>
                  </a:schemeClr>
                </a:solidFill>
                <a:latin typeface="Times New Roman" panose="02020603050405020304" pitchFamily="18" charset="0"/>
                <a:cs typeface="Times New Roman" panose="02020603050405020304" pitchFamily="18" charset="0"/>
              </a:defRPr>
            </a:lvl1pPr>
            <a:lvl2pPr marL="742950" indent="-285750">
              <a:buFont typeface="Courier New" pitchFamily="49" charset="0"/>
              <a:buChar char="o"/>
              <a:defRPr sz="2400">
                <a:solidFill>
                  <a:schemeClr val="tx2">
                    <a:lumMod val="50000"/>
                  </a:schemeClr>
                </a:solidFill>
                <a:latin typeface="Times New Roman" panose="02020603050405020304" pitchFamily="18" charset="0"/>
                <a:cs typeface="Times New Roman" panose="02020603050405020304" pitchFamily="18" charset="0"/>
              </a:defRPr>
            </a:lvl2pPr>
            <a:lvl3pPr marL="1143000" indent="-228600">
              <a:buFont typeface="Wingdings" pitchFamily="2" charset="2"/>
              <a:buChar char="§"/>
              <a:defRPr sz="2400">
                <a:solidFill>
                  <a:schemeClr val="tx2">
                    <a:lumMod val="50000"/>
                  </a:schemeClr>
                </a:solidFill>
                <a:latin typeface="Times New Roman" panose="02020603050405020304" pitchFamily="18" charset="0"/>
                <a:cs typeface="Times New Roman" panose="02020603050405020304" pitchFamily="18" charset="0"/>
              </a:defRPr>
            </a:lvl3pPr>
            <a:lvl4pPr>
              <a:defRPr sz="2400">
                <a:solidFill>
                  <a:schemeClr val="tx2">
                    <a:lumMod val="50000"/>
                  </a:schemeClr>
                </a:solidFill>
                <a:latin typeface="Times New Roman" panose="02020603050405020304" pitchFamily="18" charset="0"/>
                <a:cs typeface="Times New Roman" panose="02020603050405020304" pitchFamily="18" charset="0"/>
              </a:defRPr>
            </a:lvl4pPr>
            <a:lvl5pPr>
              <a:defRPr sz="2400">
                <a:solidFill>
                  <a:schemeClr val="tx2">
                    <a:lumMod val="50000"/>
                  </a:schemeClr>
                </a:solidFill>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382000" y="6380564"/>
            <a:ext cx="533400" cy="365125"/>
          </a:xfrm>
        </p:spPr>
        <p:txBody>
          <a:bodyPr/>
          <a:lstStyle>
            <a:lvl1pPr>
              <a:defRPr sz="1000" b="1">
                <a:solidFill>
                  <a:schemeClr val="tx1">
                    <a:lumMod val="95000"/>
                    <a:lumOff val="5000"/>
                  </a:schemeClr>
                </a:solidFill>
                <a:latin typeface="Times New Roman" panose="02020603050405020304" pitchFamily="18" charset="0"/>
                <a:cs typeface="Times New Roman" panose="02020603050405020304" pitchFamily="18" charset="0"/>
              </a:defRPr>
            </a:lvl1pPr>
          </a:lstStyle>
          <a:p>
            <a:pPr>
              <a:defRPr/>
            </a:pPr>
            <a:fld id="{79BDCBDF-CBDE-4487-B480-821359B4EE89}" type="slidenum">
              <a:rPr lang="en-US" smtClean="0"/>
              <a:pPr>
                <a:defRPr/>
              </a:pPr>
              <a:t>‹Nr.›</a:t>
            </a:fld>
            <a:endParaRPr lang="en-US" dirty="0"/>
          </a:p>
        </p:txBody>
      </p:sp>
      <p:sp>
        <p:nvSpPr>
          <p:cNvPr id="7" name="Rectangle 4"/>
          <p:cNvSpPr>
            <a:spLocks noChangeArrowheads="1"/>
          </p:cNvSpPr>
          <p:nvPr userDrawn="1"/>
        </p:nvSpPr>
        <p:spPr bwMode="auto">
          <a:xfrm>
            <a:off x="1142999" y="6324600"/>
            <a:ext cx="6934201" cy="477054"/>
          </a:xfrm>
          <a:prstGeom prst="rect">
            <a:avLst/>
          </a:prstGeom>
          <a:noFill/>
          <a:ln w="9525">
            <a:noFill/>
            <a:miter lim="800000"/>
            <a:headEnd/>
            <a:tailEnd/>
          </a:ln>
          <a:effectLst/>
        </p:spPr>
        <p:txBody>
          <a:bodyPr wrap="square">
            <a:spAutoFit/>
          </a:bodyPr>
          <a:lstStyle/>
          <a:p>
            <a:pPr algn="r">
              <a:spcBef>
                <a:spcPts val="0"/>
              </a:spcBef>
              <a:defRPr/>
            </a:pPr>
            <a:r>
              <a:rPr lang="en-US" sz="900" b="1" dirty="0">
                <a:solidFill>
                  <a:schemeClr val="tx2">
                    <a:lumMod val="50000"/>
                  </a:schemeClr>
                </a:solidFill>
                <a:latin typeface="Times New Roman" panose="02020603050405020304" pitchFamily="18" charset="0"/>
                <a:cs typeface="Times New Roman" panose="02020603050405020304" pitchFamily="18" charset="0"/>
              </a:rPr>
              <a:t>© URGENT</a:t>
            </a:r>
          </a:p>
          <a:p>
            <a:pPr algn="r"/>
            <a:r>
              <a:rPr lang="en-US" sz="800" dirty="0">
                <a:latin typeface="Times New Roman" panose="02020603050405020304" pitchFamily="18" charset="0"/>
                <a:cs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p>
        </p:txBody>
      </p:sp>
      <p:cxnSp>
        <p:nvCxnSpPr>
          <p:cNvPr id="15" name="Straight Connector 14">
            <a:extLst>
              <a:ext uri="{FF2B5EF4-FFF2-40B4-BE49-F238E27FC236}">
                <a16:creationId xmlns:a16="http://schemas.microsoft.com/office/drawing/2014/main" id="{8ACFA3BC-B827-467D-B010-D0434B685067}"/>
              </a:ext>
            </a:extLst>
          </p:cNvPr>
          <p:cNvCxnSpPr>
            <a:cxnSpLocks/>
          </p:cNvCxnSpPr>
          <p:nvPr userDrawn="1"/>
        </p:nvCxnSpPr>
        <p:spPr>
          <a:xfrm>
            <a:off x="838200" y="6248400"/>
            <a:ext cx="8305800" cy="0"/>
          </a:xfrm>
          <a:prstGeom prst="line">
            <a:avLst/>
          </a:prstGeom>
          <a:ln w="25400">
            <a:solidFill>
              <a:srgbClr val="A2FFD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5E4EC6AA-F397-48C9-A0D9-08091909EA0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097280" cy="6858000"/>
          </a:xfrm>
          <a:prstGeom prst="rect">
            <a:avLst/>
          </a:prstGeom>
        </p:spPr>
      </p:pic>
    </p:spTree>
    <p:extLst>
      <p:ext uri="{BB962C8B-B14F-4D97-AF65-F5344CB8AC3E}">
        <p14:creationId xmlns:p14="http://schemas.microsoft.com/office/powerpoint/2010/main" val="2549794074"/>
      </p:ext>
    </p:extLst>
  </p:cSld>
  <p:clrMapOvr>
    <a:masterClrMapping/>
  </p:clrMapOvr>
  <p:hf hdr="0"/>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1DFAE4C-D29B-4E6E-837F-BAD46D6B1B1A}" type="slidenum">
              <a:rPr lang="en-US" smtClean="0"/>
              <a:pPr>
                <a:defRPr/>
              </a:pPr>
              <a:t>‹Nr.›</a:t>
            </a:fld>
            <a:endParaRPr lang="en-US"/>
          </a:p>
        </p:txBody>
      </p:sp>
    </p:spTree>
    <p:extLst>
      <p:ext uri="{BB962C8B-B14F-4D97-AF65-F5344CB8AC3E}">
        <p14:creationId xmlns:p14="http://schemas.microsoft.com/office/powerpoint/2010/main" val="1464822205"/>
      </p:ext>
    </p:extLst>
  </p:cSld>
  <p:clrMap bg1="lt1" tx1="dk1" bg2="lt2" tx2="dk2" accent1="accent1" accent2="accent2" accent3="accent3" accent4="accent4" accent5="accent5" accent6="accent6" hlink="hlink" folHlink="folHlink"/>
  <p:sldLayoutIdLst>
    <p:sldLayoutId id="2147484153" r:id="rId1"/>
    <p:sldLayoutId id="2147484154" r:id="rId2"/>
  </p:sldLayoutIdLst>
  <p:txStyles>
    <p:titleStyle>
      <a:lvl1pPr algn="just" defTabSz="914400"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AAF383F-D876-425A-BE3E-ECEC21FD7E72}"/>
              </a:ext>
            </a:extLst>
          </p:cNvPr>
          <p:cNvSpPr>
            <a:spLocks noGrp="1"/>
          </p:cNvSpPr>
          <p:nvPr>
            <p:ph type="ctrTitle"/>
          </p:nvPr>
        </p:nvSpPr>
        <p:spPr/>
        <p:txBody>
          <a:bodyPr/>
          <a:lstStyle/>
          <a:p>
            <a:endParaRPr lang="en-US" dirty="0"/>
          </a:p>
        </p:txBody>
      </p:sp>
      <p:sp>
        <p:nvSpPr>
          <p:cNvPr id="8" name="Subtitle 7">
            <a:extLst>
              <a:ext uri="{FF2B5EF4-FFF2-40B4-BE49-F238E27FC236}">
                <a16:creationId xmlns:a16="http://schemas.microsoft.com/office/drawing/2014/main" id="{A3FEB3B9-75E9-4338-9DC5-C3BE22653EDF}"/>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673601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0DCC2-CBD3-4502-A878-AD1CB0CE82B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6E1473B-B3FF-4E7D-B20B-7EC0C093860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A253C53A-9D1F-42F5-94A9-20761608330E}"/>
              </a:ext>
            </a:extLst>
          </p:cNvPr>
          <p:cNvSpPr>
            <a:spLocks noGrp="1"/>
          </p:cNvSpPr>
          <p:nvPr>
            <p:ph type="sldNum" sz="quarter" idx="12"/>
          </p:nvPr>
        </p:nvSpPr>
        <p:spPr/>
        <p:txBody>
          <a:bodyPr/>
          <a:lstStyle/>
          <a:p>
            <a:pPr>
              <a:defRPr/>
            </a:pPr>
            <a:fld id="{79BDCBDF-CBDE-4487-B480-821359B4EE89}" type="slidenum">
              <a:rPr lang="en-US" smtClean="0"/>
              <a:pPr>
                <a:defRPr/>
              </a:pPr>
              <a:t>2</a:t>
            </a:fld>
            <a:endParaRPr lang="en-US" dirty="0"/>
          </a:p>
        </p:txBody>
      </p:sp>
    </p:spTree>
    <p:extLst>
      <p:ext uri="{BB962C8B-B14F-4D97-AF65-F5344CB8AC3E}">
        <p14:creationId xmlns:p14="http://schemas.microsoft.com/office/powerpoint/2010/main" val="29650768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Words>
  <Application>Microsoft Office PowerPoint</Application>
  <PresentationFormat>Bildschirmpräsentation (4:3)</PresentationFormat>
  <Paragraphs>2</Paragraphs>
  <Slides>2</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Arial</vt:lpstr>
      <vt:lpstr>Calibri</vt:lpstr>
      <vt:lpstr>Courier New</vt:lpstr>
      <vt:lpstr>Times New Roman</vt:lpstr>
      <vt:lpstr>Wingdings</vt:lpstr>
      <vt:lpstr>Office Theme</vt:lpstr>
      <vt:lpstr>PowerPoint-Präsentation</vt:lpstr>
      <vt:lpstr>PowerPoint-Präsentation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Turbat</dc:creator>
  <cp:lastModifiedBy>Igor Novopashenny</cp:lastModifiedBy>
  <cp:revision>1015</cp:revision>
  <cp:lastPrinted>2015-03-05T12:12:27Z</cp:lastPrinted>
  <dcterms:created xsi:type="dcterms:W3CDTF">2010-10-06T08:20:02Z</dcterms:created>
  <dcterms:modified xsi:type="dcterms:W3CDTF">2023-01-12T14:14:47Z</dcterms:modified>
</cp:coreProperties>
</file>